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030CFF-F3DB-4E96-B39B-8FC0C0D1DF46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4ED15E-D509-40B2-B66A-78230D5AC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After application of a special product, it is okay to use Shampoo. However crème rinse (conditioner) and swimming in chemical treated water may reduce the effectiveness of the product.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Special combs may also be used.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is also helpful to prevent lice outbreaks by not hanging coats too close together. In the instance of a classroom outbreak teachers may elect to place children’s outdoor clothing in plastic bags.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60864-A940-4F00-B14D-D332EECAE65B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1633-6303-4CDB-9EB5-81F4AD7A9FF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32F7-4DA3-42B3-88A6-2FAF1E39D191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8073-FC4D-46DE-8DB4-C395D994BE2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2B7B-34BB-4B2A-8C6E-EC5F58EA81BF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DF45-DC0E-4CC4-8BC3-4C0B1B7ACB0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E59F-2B5F-49B1-8065-F08B223CC7B1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F8E3-BA6E-44AE-BECD-4D0E5F2BE4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0A0C-487C-4618-B5AC-4316E8654AAE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1DCD-A868-44DD-86F9-9624D22EB0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EFAF-FF5B-4F94-A9DC-4BBC53F3C206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80A9C-EF9B-48E3-8ECC-EA8C891F4D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AF23-0387-4759-9861-738D9E5BE7E0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9DA-4229-4D6D-8DC8-AD6D746693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44BB-9F6E-43E5-9B5C-D8581F24FC73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F671A-C4DF-4AF7-851C-7F4700F8BC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1D59-6592-4C2A-8F14-33A3FC7B7D5A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FCFB-ED70-4FA3-B380-9CCB1B3F0A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8271A-FC43-4A8A-B237-70637D079F3A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BDF5-37AB-4A72-856A-D5117458F26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3E23-67CF-468C-B8F4-E10E2FA3CCC4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91F1-350D-468C-84BC-208FCF9A6DF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4116A5-DD03-49C0-B71C-06A035F587F6}" type="datetimeFigureOut">
              <a:rPr lang="en-CA"/>
              <a:pPr>
                <a:defRPr/>
              </a:pPr>
              <a:t>03/12/2012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656BD0-BA10-4152-9C2F-FE1A8A2C6B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oy-Roy\AppData\Local\Microsoft\Windows\Temporary%20Internet%20Files\Content.IE5\S4WH608P\MS900388172%5b1%5d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oy-Roy\AppData\Local\Microsoft\Windows\Temporary%20Internet%20Files\Content.IE5\S4WH608P\MS910219969%5b1%5d.wa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Roy-Roy\AppData\Local\Microsoft\Windows\Temporary%20Internet%20Files\Content.IE5\9XOB2I5D\MS910219840%5b1%5d.wav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/>
          <a:lstStyle/>
          <a:p>
            <a:pPr eaLnBrk="1" hangingPunct="1"/>
            <a:r>
              <a:rPr lang="en-CA" sz="9600" b="1" smtClean="0">
                <a:latin typeface="Juice ITC"/>
              </a:rPr>
              <a:t>Lice Advice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403350" y="5589588"/>
            <a:ext cx="6400800" cy="1031875"/>
          </a:xfrm>
        </p:spPr>
        <p:txBody>
          <a:bodyPr/>
          <a:lstStyle/>
          <a:p>
            <a:pPr eaLnBrk="1" hangingPunct="1"/>
            <a:r>
              <a:rPr lang="en-CA" sz="5400" smtClean="0">
                <a:solidFill>
                  <a:schemeClr val="tx1"/>
                </a:solidFill>
                <a:latin typeface="Juice ITC"/>
              </a:rPr>
              <a:t>Learn all about us...</a:t>
            </a:r>
          </a:p>
        </p:txBody>
      </p:sp>
      <p:pic>
        <p:nvPicPr>
          <p:cNvPr id="14339" name="Picture 2" descr="http://gcdamagazine.com/docs/images/lice-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916113"/>
            <a:ext cx="223202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6073775"/>
            <a:ext cx="17637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38449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CA" sz="4800" smtClean="0">
                <a:latin typeface="Juice ITC"/>
              </a:rPr>
              <a:t>All nits must be removed or they hatch into lice. Nits may be removed by hand</a:t>
            </a:r>
          </a:p>
        </p:txBody>
      </p:sp>
      <p:pic>
        <p:nvPicPr>
          <p:cNvPr id="24578" name="Picture 2" descr="http://image.shutterstock.com/display_pic_with_logo/624661/624661,1295346460,1/stock-photo-mother-treating-daughter-s-hair-against-lice-692352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412875"/>
            <a:ext cx="28575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Roy-Roy\AppData\Local\Microsoft\Windows\Temporary Internet Files\Content.IE5\JL19Q0G5\MC900232878[1].wmf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611188" y="1052513"/>
            <a:ext cx="3313112" cy="337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Remember: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3898900" cy="24765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CA" sz="3600" b="1" smtClean="0">
                <a:solidFill>
                  <a:srgbClr val="C00000"/>
                </a:solidFill>
                <a:latin typeface="Juice ITC"/>
              </a:rPr>
              <a:t>DO NOT </a:t>
            </a:r>
            <a:r>
              <a:rPr lang="en-CA" sz="3600" b="1" smtClean="0">
                <a:latin typeface="Juice ITC"/>
              </a:rPr>
              <a:t>borrow combs, brushes, barrettes, ribbons or other hair items</a:t>
            </a:r>
          </a:p>
        </p:txBody>
      </p:sp>
      <p:pic>
        <p:nvPicPr>
          <p:cNvPr id="23558" name="Picture 6" descr="http://schwer.us/images/brixton_hat.jpg"/>
          <p:cNvPicPr>
            <a:picLocks noChangeAspect="1" noChangeArrowheads="1"/>
          </p:cNvPicPr>
          <p:nvPr/>
        </p:nvPicPr>
        <p:blipFill>
          <a:blip r:embed="rId4">
            <a:lum bright="70000" contrast="-70000"/>
          </a:blip>
          <a:srcRect/>
          <a:stretch>
            <a:fillRect/>
          </a:stretch>
        </p:blipFill>
        <p:spPr bwMode="auto">
          <a:xfrm>
            <a:off x="5795963" y="2276475"/>
            <a:ext cx="21129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35600" y="2349500"/>
            <a:ext cx="31686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b="1">
                <a:solidFill>
                  <a:srgbClr val="C00000"/>
                </a:solidFill>
                <a:latin typeface="Juice ITC"/>
              </a:rPr>
              <a:t>DO NOT </a:t>
            </a:r>
            <a:r>
              <a:rPr lang="en-CA" sz="3200" b="1">
                <a:latin typeface="Juice ITC"/>
              </a:rPr>
              <a:t>borrow hats, helmets, scarves or pillows.</a:t>
            </a:r>
          </a:p>
        </p:txBody>
      </p:sp>
      <p:pic>
        <p:nvPicPr>
          <p:cNvPr id="23562" name="Picture 10" descr="http://mrshofmeierpe.pbworks.com/f/1236353970/CartoonKidsPlaying.png"/>
          <p:cNvPicPr>
            <a:picLocks noChangeAspect="1" noChangeArrowheads="1"/>
          </p:cNvPicPr>
          <p:nvPr/>
        </p:nvPicPr>
        <p:blipFill>
          <a:blip r:embed="rId5">
            <a:lum bright="30000" contrast="-70000"/>
          </a:blip>
          <a:srcRect/>
          <a:stretch>
            <a:fillRect/>
          </a:stretch>
        </p:blipFill>
        <p:spPr bwMode="auto">
          <a:xfrm>
            <a:off x="3059113" y="4462463"/>
            <a:ext cx="3579812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35375" y="4581525"/>
            <a:ext cx="266541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200" b="1">
                <a:solidFill>
                  <a:srgbClr val="C00000"/>
                </a:solidFill>
                <a:latin typeface="Juice ITC"/>
              </a:rPr>
              <a:t>DO NOT </a:t>
            </a:r>
            <a:r>
              <a:rPr lang="en-CA" sz="3200" b="1">
                <a:latin typeface="Juice ITC"/>
              </a:rPr>
              <a:t>touch your head to another persons’ head or shoulder.</a:t>
            </a:r>
          </a:p>
        </p:txBody>
      </p:sp>
      <p:pic>
        <p:nvPicPr>
          <p:cNvPr id="26632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Lice can infest anyone...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5580063" y="2565400"/>
            <a:ext cx="3106737" cy="2663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CA" sz="4400" smtClean="0">
                <a:latin typeface="Juice ITC"/>
              </a:rPr>
              <a:t>...young, old, rich, poor, girl, boy, clean or dirty!!</a:t>
            </a:r>
          </a:p>
        </p:txBody>
      </p:sp>
      <p:pic>
        <p:nvPicPr>
          <p:cNvPr id="28675" name="Picture 2" descr="http://gcdamagazine.com/docs/images/lice-cart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412875"/>
            <a:ext cx="2881313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We live in your hair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859338" y="1628775"/>
            <a:ext cx="3827462" cy="3168650"/>
          </a:xfrm>
        </p:spPr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We are very small (about the size of a sesame seed)</a:t>
            </a:r>
          </a:p>
          <a:p>
            <a:pPr eaLnBrk="1" hangingPunct="1"/>
            <a:r>
              <a:rPr lang="en-CA" smtClean="0">
                <a:latin typeface="Juice ITC"/>
              </a:rPr>
              <a:t>We have 6 legs</a:t>
            </a:r>
          </a:p>
          <a:p>
            <a:pPr eaLnBrk="1" hangingPunct="1"/>
            <a:r>
              <a:rPr lang="en-CA" smtClean="0">
                <a:latin typeface="Juice ITC"/>
              </a:rPr>
              <a:t>We feed on human blood and keep warm in your hair</a:t>
            </a:r>
          </a:p>
        </p:txBody>
      </p:sp>
      <p:pic>
        <p:nvPicPr>
          <p:cNvPr id="15363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http://4.bp.blogspot.com/_b0oHa7SgdVA/SevQszOHeDI/AAAAAAAAAK4/use_VVelcJo/s400/headlic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0213"/>
            <a:ext cx="494982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We lay eggs (nits) in your hair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461000" y="2205038"/>
            <a:ext cx="3683000" cy="2232025"/>
          </a:xfrm>
        </p:spPr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They are very small</a:t>
            </a:r>
          </a:p>
          <a:p>
            <a:pPr eaLnBrk="1" hangingPunct="1"/>
            <a:r>
              <a:rPr lang="en-CA" smtClean="0">
                <a:latin typeface="Juice ITC"/>
              </a:rPr>
              <a:t>Nits hatch by heat from your body</a:t>
            </a:r>
          </a:p>
        </p:txBody>
      </p:sp>
      <p:pic>
        <p:nvPicPr>
          <p:cNvPr id="16387" name="Picture 2" descr="http://4.bp.blogspot.com/_b0oHa7SgdVA/SevQszOHeDI/AAAAAAAAAK4/use_VVelcJo/s400/headlic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495141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Lice cannot fly</a:t>
            </a:r>
          </a:p>
        </p:txBody>
      </p:sp>
      <p:pic>
        <p:nvPicPr>
          <p:cNvPr id="17410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toggle1997.files.wordpress.com/2008/03/cartoon-plane-transparent.gif?w=4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1557338"/>
            <a:ext cx="5556250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MS900388172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059113" y="3213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11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Lice cannot jump</a:t>
            </a:r>
          </a:p>
        </p:txBody>
      </p:sp>
      <p:pic>
        <p:nvPicPr>
          <p:cNvPr id="18434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C:\Users\Roy-Roy\AppData\Local\Microsoft\Windows\Temporary Internet Files\Content.IE5\UWHPS0B5\MM900283559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652588"/>
            <a:ext cx="3959225" cy="52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MS900388305[1].wav">
            <a:hlinkClick r:id="" action="ppaction://media"/>
          </p:cNvPr>
          <p:cNvPicPr>
            <a:picLocks noRot="1" noChangeAspect="1"/>
          </p:cNvPicPr>
          <p:nvPr>
            <a:wavAudioFile r:embed="rId1" name="MS900388305[1]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4366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Lice can only crawl...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148263" y="1600200"/>
            <a:ext cx="3538537" cy="4525963"/>
          </a:xfrm>
        </p:spPr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...very quickly!!!</a:t>
            </a:r>
          </a:p>
          <a:p>
            <a:pPr eaLnBrk="1" hangingPunct="1"/>
            <a:endParaRPr lang="en-CA" smtClean="0">
              <a:latin typeface="Juice ITC"/>
            </a:endParaRPr>
          </a:p>
          <a:p>
            <a:pPr eaLnBrk="1" hangingPunct="1"/>
            <a:r>
              <a:rPr lang="en-CA" smtClean="0">
                <a:latin typeface="Juice ITC"/>
              </a:rPr>
              <a:t>When heads touch together we crawl from one person’s head to the other</a:t>
            </a:r>
          </a:p>
        </p:txBody>
      </p:sp>
      <p:pic>
        <p:nvPicPr>
          <p:cNvPr id="19459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C:\Users\Roy-Roy\AppData\Local\Microsoft\Windows\Temporary Internet Files\Content.IE5\9XOB2I5D\MM90023633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57338"/>
            <a:ext cx="49022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C:\Users\Roy-Roy\AppData\Local\Microsoft\Windows\Temporary Internet Files\Content.IE5\9XOB2I5D\MM90023633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3068638"/>
            <a:ext cx="3344863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C:\Users\Roy-Roy\AppData\Local\Microsoft\Windows\Temporary Internet Files\Content.IE5\9XOB2I5D\MM90023633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60800"/>
            <a:ext cx="43418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9" descr="C:\Users\Roy-Roy\AppData\Local\Microsoft\Windows\Temporary Internet Files\Content.IE5\9XOB2I5D\MM90023633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724400"/>
            <a:ext cx="3236912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MS91021996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364163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87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00563" y="908050"/>
            <a:ext cx="3681412" cy="2003425"/>
          </a:xfrm>
        </p:spPr>
        <p:txBody>
          <a:bodyPr/>
          <a:lstStyle/>
          <a:p>
            <a:pPr eaLnBrk="1" hangingPunct="1"/>
            <a:r>
              <a:rPr lang="en-CA" sz="6000" smtClean="0">
                <a:latin typeface="Juice ITC"/>
              </a:rPr>
              <a:t>Lice don’t like cat or dogs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8313" y="4724400"/>
            <a:ext cx="4175125" cy="11525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CA" sz="6000" smtClean="0">
                <a:latin typeface="Juice ITC"/>
              </a:rPr>
              <a:t>Only People!</a:t>
            </a:r>
          </a:p>
        </p:txBody>
      </p:sp>
      <p:pic>
        <p:nvPicPr>
          <p:cNvPr id="20483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http://www.istockphoto.com/file_thumbview/10782819/2/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76250"/>
            <a:ext cx="3619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http://flennoy10.wikis.birmingham.k12.mi.us/file/view/web_-_group_photo.jpg/210020426/web_-_group_pho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3413" y="3429000"/>
            <a:ext cx="470058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Your shampoo won’t hurt lice!</a:t>
            </a:r>
          </a:p>
        </p:txBody>
      </p:sp>
      <p:pic>
        <p:nvPicPr>
          <p:cNvPr id="21506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 descr="C:\Users\Roy-Roy\AppData\Local\Microsoft\Windows\Temporary Internet Files\Content.IE5\JL19Q0G5\MC90028116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1773238"/>
            <a:ext cx="5113338" cy="403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MS91021984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87900" y="56610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24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latin typeface="Juice ITC"/>
              </a:rPr>
              <a:t>But special products will!</a:t>
            </a:r>
          </a:p>
        </p:txBody>
      </p:sp>
      <p:pic>
        <p:nvPicPr>
          <p:cNvPr id="22530" name="Picture 2" descr="http://www.albertaboneandjoint.com/images/logos/ahs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6094413"/>
            <a:ext cx="17160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http://www.cartoonstock.com/lowres/cgo0037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1155700"/>
            <a:ext cx="5832475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225</Words>
  <Application>Microsoft Office PowerPoint</Application>
  <PresentationFormat>On-screen Show (4:3)</PresentationFormat>
  <Paragraphs>29</Paragraphs>
  <Slides>12</Slides>
  <Notes>3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Juice ITC</vt:lpstr>
      <vt:lpstr>Office Theme</vt:lpstr>
      <vt:lpstr>Lice Advice</vt:lpstr>
      <vt:lpstr>We live in your hair</vt:lpstr>
      <vt:lpstr>We lay eggs (nits) in your hair</vt:lpstr>
      <vt:lpstr>Lice cannot fly</vt:lpstr>
      <vt:lpstr>Lice cannot jump</vt:lpstr>
      <vt:lpstr>Lice can only crawl...</vt:lpstr>
      <vt:lpstr>Lice don’t like cat or dogs</vt:lpstr>
      <vt:lpstr>Your shampoo won’t hurt lice!</vt:lpstr>
      <vt:lpstr>But special products will!</vt:lpstr>
      <vt:lpstr>Slide 10</vt:lpstr>
      <vt:lpstr>Remember:</vt:lpstr>
      <vt:lpstr>Lice can infest anyone...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 Advice</dc:title>
  <dc:creator>Roy-Roy</dc:creator>
  <cp:lastModifiedBy>Dawnmabee</cp:lastModifiedBy>
  <cp:revision>16</cp:revision>
  <dcterms:created xsi:type="dcterms:W3CDTF">2011-10-11T02:05:57Z</dcterms:created>
  <dcterms:modified xsi:type="dcterms:W3CDTF">2012-12-03T23:27:18Z</dcterms:modified>
</cp:coreProperties>
</file>